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72" r:id="rId6"/>
    <p:sldId id="277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</a:t>
            </a:r>
            <a:r>
              <a:rPr lang="en-CA" b="1" strike="sngStrike" dirty="0">
                <a:solidFill>
                  <a:srgbClr val="FF0000"/>
                </a:solidFill>
                <a:latin typeface="+mj-lt"/>
              </a:rPr>
              <a:t>Locally</a:t>
            </a:r>
            <a:r>
              <a:rPr lang="en-CA" b="1" dirty="0">
                <a:solidFill>
                  <a:schemeClr val="bg1"/>
                </a:solidFill>
                <a:latin typeface="+mj-lt"/>
              </a:rPr>
              <a:t> Virtually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B2062475-8205-41B6-A33F-CB43F70BBDD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" y="5893173"/>
            <a:ext cx="893238" cy="92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#GPPB2022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9" r:id="rId4"/>
    <p:sldLayoutId id="2147483678" r:id="rId5"/>
    <p:sldLayoutId id="2147483681" r:id="rId6"/>
    <p:sldLayoutId id="2147483680" r:id="rId7"/>
    <p:sldLayoutId id="2147483694" r:id="rId8"/>
    <p:sldLayoutId id="2147483685" r:id="rId9"/>
    <p:sldLayoutId id="2147483677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ragatijain1187/" TargetMode="External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hyperlink" Target="https://community.powerbi.com/t5/user/viewprofilepage/user-id/81077" TargetMode="External"/><Relationship Id="rId2" Type="http://schemas.openxmlformats.org/officeDocument/2006/relationships/image" Target="../media/image35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tavibe.co.uk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jpg"/><Relationship Id="rId10" Type="http://schemas.openxmlformats.org/officeDocument/2006/relationships/hyperlink" Target="https://twitter.com/pragati1187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hyperlink" Target="https://www.youtube.com/channel/UCcnNh0Z0ScmS2MoF9z6I68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626" y="237784"/>
            <a:ext cx="7666264" cy="2387600"/>
          </a:xfrm>
        </p:spPr>
        <p:txBody>
          <a:bodyPr/>
          <a:lstStyle/>
          <a:p>
            <a:r>
              <a:rPr lang="en-US" dirty="0"/>
              <a:t>Global Power Platform Bootcamp 2022 HARARE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8071" y="2791279"/>
            <a:ext cx="5486400" cy="547233"/>
          </a:xfrm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Organized Globally, Held  Virtually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9159900C-818F-4A8F-8898-FE978FFF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4680" y="3737894"/>
            <a:ext cx="4907676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 algn="ctr"/>
            <a:r>
              <a:rPr lang="en-US" dirty="0"/>
              <a:t>Conditional Formatting Tricks with Power BI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16415" y="3929299"/>
            <a:ext cx="1837592" cy="274320"/>
          </a:xfrm>
        </p:spPr>
        <p:txBody>
          <a:bodyPr/>
          <a:lstStyle/>
          <a:p>
            <a:pPr algn="ctr"/>
            <a:r>
              <a:rPr lang="en-ZA" noProof="1"/>
              <a:t>Pragati Jain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5031" y="4203619"/>
            <a:ext cx="1200359" cy="457200"/>
          </a:xfrm>
        </p:spPr>
        <p:txBody>
          <a:bodyPr/>
          <a:lstStyle/>
          <a:p>
            <a:pPr algn="ctr"/>
            <a:r>
              <a:rPr lang="en-ZA" noProof="1"/>
              <a:t>Senior Consultant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6E722AF-F849-4CD2-967C-66BFA0CB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8" y="1625904"/>
            <a:ext cx="2171287" cy="2242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F9799E23-6139-4DE6-9A24-1897A8736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15" y="4477939"/>
            <a:ext cx="1419590" cy="5795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490ADE6-F363-4CC9-A83F-EA91EC8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26" y="2497415"/>
            <a:ext cx="1569044" cy="15690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061ACA-33DC-48AF-82F4-499D2F864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26" y="873351"/>
            <a:ext cx="1569044" cy="1569044"/>
          </a:xfrm>
          <a:prstGeom prst="rect">
            <a:avLst/>
          </a:prstGeom>
        </p:spPr>
      </p:pic>
      <p:pic>
        <p:nvPicPr>
          <p:cNvPr id="42" name="Picture 41">
            <a:hlinkClick r:id="rId6"/>
            <a:extLst>
              <a:ext uri="{FF2B5EF4-FFF2-40B4-BE49-F238E27FC236}">
                <a16:creationId xmlns:a16="http://schemas.microsoft.com/office/drawing/2014/main" id="{3D4ED20A-1109-4753-BD40-A6B843CF6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67" y="6183084"/>
            <a:ext cx="511200" cy="568359"/>
          </a:xfrm>
          <a:prstGeom prst="rect">
            <a:avLst/>
          </a:prstGeom>
        </p:spPr>
      </p:pic>
      <p:pic>
        <p:nvPicPr>
          <p:cNvPr id="43" name="Picture 42">
            <a:hlinkClick r:id="rId8"/>
            <a:extLst>
              <a:ext uri="{FF2B5EF4-FFF2-40B4-BE49-F238E27FC236}">
                <a16:creationId xmlns:a16="http://schemas.microsoft.com/office/drawing/2014/main" id="{AFEF88A6-79DF-42FE-A6AC-58CC7ECFE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52" y="6200573"/>
            <a:ext cx="488191" cy="511200"/>
          </a:xfrm>
          <a:prstGeom prst="rect">
            <a:avLst/>
          </a:prstGeom>
        </p:spPr>
      </p:pic>
      <p:pic>
        <p:nvPicPr>
          <p:cNvPr id="44" name="Picture 43">
            <a:hlinkClick r:id="rId10"/>
            <a:extLst>
              <a:ext uri="{FF2B5EF4-FFF2-40B4-BE49-F238E27FC236}">
                <a16:creationId xmlns:a16="http://schemas.microsoft.com/office/drawing/2014/main" id="{896116A6-DD8F-48A5-823C-7E78B3E98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48" y="6231434"/>
            <a:ext cx="447812" cy="4478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5A51BFA7-4D2B-493B-B968-D6D63D04B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13" y="6148562"/>
            <a:ext cx="606305" cy="606305"/>
          </a:xfrm>
          <a:prstGeom prst="rect">
            <a:avLst/>
          </a:prstGeom>
        </p:spPr>
      </p:pic>
      <p:pic>
        <p:nvPicPr>
          <p:cNvPr id="46" name="Picture 45">
            <a:hlinkClick r:id="rId14"/>
            <a:extLst>
              <a:ext uri="{FF2B5EF4-FFF2-40B4-BE49-F238E27FC236}">
                <a16:creationId xmlns:a16="http://schemas.microsoft.com/office/drawing/2014/main" id="{A13A3605-FAB7-45A1-8D7C-75BD22A70A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95" y="6244052"/>
            <a:ext cx="581305" cy="266944"/>
          </a:xfrm>
          <a:prstGeom prst="rect">
            <a:avLst/>
          </a:prstGeom>
        </p:spPr>
      </p:pic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E497EB36-B66C-437D-95A1-76B4653E4644}"/>
              </a:ext>
            </a:extLst>
          </p:cNvPr>
          <p:cNvSpPr txBox="1">
            <a:spLocks/>
          </p:cNvSpPr>
          <p:nvPr/>
        </p:nvSpPr>
        <p:spPr>
          <a:xfrm>
            <a:off x="4018046" y="911755"/>
            <a:ext cx="5144503" cy="19870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Microsoft Data Platform MVP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Superuser at Microsoft Power BI Community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10+ years of industry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Senior Consultant at Avanade, London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Organiser at DataWeekender conference</a:t>
            </a:r>
            <a:endParaRPr lang="en-GB" sz="1600" dirty="0"/>
          </a:p>
          <a:p>
            <a:endParaRPr lang="en-GB" dirty="0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40068CDB-6540-41A3-B47F-B17646CF5A84}"/>
              </a:ext>
            </a:extLst>
          </p:cNvPr>
          <p:cNvSpPr txBox="1">
            <a:spLocks/>
          </p:cNvSpPr>
          <p:nvPr/>
        </p:nvSpPr>
        <p:spPr>
          <a:xfrm>
            <a:off x="4336775" y="3174040"/>
            <a:ext cx="3148379" cy="17848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Fun Fact About Me: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painter and proudly call myself a ‘TechieArtist’ 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😊</a:t>
            </a:r>
            <a:endParaRPr lang="en-GB" sz="1600" dirty="0"/>
          </a:p>
          <a:p>
            <a:endParaRPr lang="en-GB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3E775F-38B5-492A-9B68-7607A60D61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2665" y="4121479"/>
            <a:ext cx="1876366" cy="13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98524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3610E-012D-4577-9240-79FAC4DB4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50" y="1441939"/>
            <a:ext cx="7190642" cy="4352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This is a one-slide, all-demo session.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Data Level Conditional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Default formatting options: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Background colour formatting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Font colour formatting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Data bars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Icon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Custom measure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Custom icons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Visual Level Conditional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Conditional titles on visuals based on slicer selections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Conditional colour to Data Bars on visual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Conditional colours on a Map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Heatmap look on a matrix visual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C402E4-6F36-4057-912C-F159664EBE94}"/>
              </a:ext>
            </a:extLst>
          </p:cNvPr>
          <p:cNvSpPr txBox="1">
            <a:spLocks/>
          </p:cNvSpPr>
          <p:nvPr/>
        </p:nvSpPr>
        <p:spPr>
          <a:xfrm>
            <a:off x="4445792" y="1817162"/>
            <a:ext cx="3757615" cy="1325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 to answer any questions!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6B097-4094-44D6-A565-C08EF4E6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75" y="3143041"/>
            <a:ext cx="1946247" cy="19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29</TotalTime>
  <Words>136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Oswald</vt:lpstr>
      <vt:lpstr>Wingdings</vt:lpstr>
      <vt:lpstr>Office Theme</vt:lpstr>
      <vt:lpstr>Global Power Platform Bootcamp 2022 HARARE</vt:lpstr>
      <vt:lpstr>Speaker</vt:lpstr>
      <vt:lpstr>Agenda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Pragati Jain</cp:lastModifiedBy>
  <cp:revision>15</cp:revision>
  <dcterms:created xsi:type="dcterms:W3CDTF">2022-02-07T14:48:07Z</dcterms:created>
  <dcterms:modified xsi:type="dcterms:W3CDTF">2022-02-18T22:35:19Z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